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365" r:id="rId4"/>
    <p:sldId id="368" r:id="rId5"/>
    <p:sldId id="336" r:id="rId6"/>
    <p:sldId id="366" r:id="rId7"/>
    <p:sldId id="369" r:id="rId8"/>
    <p:sldId id="337" r:id="rId9"/>
    <p:sldId id="367" r:id="rId10"/>
    <p:sldId id="370" r:id="rId11"/>
    <p:sldId id="338" r:id="rId12"/>
    <p:sldId id="371" r:id="rId13"/>
    <p:sldId id="372" r:id="rId14"/>
    <p:sldId id="339" r:id="rId15"/>
    <p:sldId id="373" r:id="rId16"/>
    <p:sldId id="374" r:id="rId17"/>
    <p:sldId id="340" r:id="rId18"/>
    <p:sldId id="375" r:id="rId19"/>
    <p:sldId id="376" r:id="rId20"/>
    <p:sldId id="341" r:id="rId21"/>
    <p:sldId id="377" r:id="rId22"/>
    <p:sldId id="378" r:id="rId23"/>
    <p:sldId id="342" r:id="rId24"/>
    <p:sldId id="379" r:id="rId25"/>
    <p:sldId id="380" r:id="rId26"/>
    <p:sldId id="343" r:id="rId27"/>
    <p:sldId id="381" r:id="rId28"/>
    <p:sldId id="382" r:id="rId29"/>
    <p:sldId id="344" r:id="rId30"/>
    <p:sldId id="383" r:id="rId31"/>
    <p:sldId id="384" r:id="rId32"/>
    <p:sldId id="345" r:id="rId33"/>
    <p:sldId id="387" r:id="rId34"/>
    <p:sldId id="388" r:id="rId35"/>
    <p:sldId id="346" r:id="rId36"/>
    <p:sldId id="385" r:id="rId37"/>
    <p:sldId id="386" r:id="rId38"/>
    <p:sldId id="347" r:id="rId39"/>
    <p:sldId id="389" r:id="rId40"/>
    <p:sldId id="390" r:id="rId41"/>
    <p:sldId id="348" r:id="rId42"/>
    <p:sldId id="391" r:id="rId43"/>
    <p:sldId id="392" r:id="rId44"/>
    <p:sldId id="349" r:id="rId45"/>
    <p:sldId id="393" r:id="rId46"/>
    <p:sldId id="394" r:id="rId47"/>
    <p:sldId id="350" r:id="rId48"/>
    <p:sldId id="395" r:id="rId49"/>
    <p:sldId id="396" r:id="rId50"/>
    <p:sldId id="351" r:id="rId51"/>
    <p:sldId id="397" r:id="rId52"/>
    <p:sldId id="398" r:id="rId53"/>
    <p:sldId id="352" r:id="rId54"/>
    <p:sldId id="399" r:id="rId55"/>
    <p:sldId id="400" r:id="rId56"/>
    <p:sldId id="355" r:id="rId57"/>
    <p:sldId id="401" r:id="rId58"/>
    <p:sldId id="402" r:id="rId59"/>
    <p:sldId id="353" r:id="rId60"/>
    <p:sldId id="403" r:id="rId61"/>
    <p:sldId id="404" r:id="rId62"/>
    <p:sldId id="354" r:id="rId63"/>
    <p:sldId id="405" r:id="rId64"/>
    <p:sldId id="406" r:id="rId65"/>
    <p:sldId id="356" r:id="rId66"/>
    <p:sldId id="407" r:id="rId67"/>
    <p:sldId id="408" r:id="rId68"/>
    <p:sldId id="357" r:id="rId69"/>
    <p:sldId id="409" r:id="rId70"/>
    <p:sldId id="410" r:id="rId71"/>
    <p:sldId id="359" r:id="rId72"/>
    <p:sldId id="413" r:id="rId73"/>
    <p:sldId id="414" r:id="rId74"/>
    <p:sldId id="450" r:id="rId75"/>
    <p:sldId id="451" r:id="rId76"/>
    <p:sldId id="452" r:id="rId77"/>
    <p:sldId id="360" r:id="rId78"/>
    <p:sldId id="415" r:id="rId79"/>
    <p:sldId id="416" r:id="rId80"/>
    <p:sldId id="362" r:id="rId81"/>
    <p:sldId id="417" r:id="rId82"/>
    <p:sldId id="418" r:id="rId83"/>
    <p:sldId id="363" r:id="rId84"/>
    <p:sldId id="419" r:id="rId85"/>
    <p:sldId id="420" r:id="rId86"/>
    <p:sldId id="364" r:id="rId87"/>
    <p:sldId id="421" r:id="rId88"/>
    <p:sldId id="422" r:id="rId8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9.42</c:v>
                </c:pt>
                <c:pt idx="1">
                  <c:v>34.78</c:v>
                </c:pt>
                <c:pt idx="2">
                  <c:v>43.21</c:v>
                </c:pt>
                <c:pt idx="3">
                  <c:v>12.59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10.94</c:v>
                </c:pt>
                <c:pt idx="1">
                  <c:v>35.28</c:v>
                </c:pt>
                <c:pt idx="2">
                  <c:v>41.73</c:v>
                </c:pt>
                <c:pt idx="3">
                  <c:v>12.05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11.26</c:v>
                </c:pt>
                <c:pt idx="1">
                  <c:v>36.61</c:v>
                </c:pt>
                <c:pt idx="2">
                  <c:v>41.68</c:v>
                </c:pt>
                <c:pt idx="3">
                  <c:v>10.44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3.98</c:v>
                </c:pt>
                <c:pt idx="1">
                  <c:v>42.92</c:v>
                </c:pt>
                <c:pt idx="2">
                  <c:v>40.71</c:v>
                </c:pt>
                <c:pt idx="3">
                  <c:v>12.39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715824"/>
        <c:axId val="211716384"/>
      </c:barChart>
      <c:catAx>
        <c:axId val="21171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716384"/>
        <c:crosses val="autoZero"/>
        <c:auto val="1"/>
        <c:lblAlgn val="ctr"/>
        <c:lblOffset val="100"/>
        <c:noMultiLvlLbl val="0"/>
      </c:catAx>
      <c:valAx>
        <c:axId val="2117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71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39.43</c:v>
                </c:pt>
                <c:pt idx="1">
                  <c:v>52.69</c:v>
                </c:pt>
                <c:pt idx="2">
                  <c:v>7.88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36.71</c:v>
                </c:pt>
                <c:pt idx="1">
                  <c:v>55.65</c:v>
                </c:pt>
                <c:pt idx="2">
                  <c:v>7.65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7.69</c:v>
                </c:pt>
                <c:pt idx="1">
                  <c:v>72.78</c:v>
                </c:pt>
                <c:pt idx="2">
                  <c:v>19.53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43584"/>
        <c:axId val="262344144"/>
      </c:barChart>
      <c:catAx>
        <c:axId val="2623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4144"/>
        <c:crosses val="autoZero"/>
        <c:auto val="1"/>
        <c:lblAlgn val="ctr"/>
        <c:lblOffset val="100"/>
        <c:noMultiLvlLbl val="0"/>
      </c:catAx>
      <c:valAx>
        <c:axId val="26234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10.050000000000001</c:v>
                </c:pt>
                <c:pt idx="1">
                  <c:v>41.67</c:v>
                </c:pt>
                <c:pt idx="2">
                  <c:v>38.28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11.28</c:v>
                </c:pt>
                <c:pt idx="1">
                  <c:v>41.97</c:v>
                </c:pt>
                <c:pt idx="2">
                  <c:v>37.869999999999997</c:v>
                </c:pt>
                <c:pt idx="3">
                  <c:v>8.8800000000000008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11.63</c:v>
                </c:pt>
                <c:pt idx="1">
                  <c:v>42.18</c:v>
                </c:pt>
                <c:pt idx="2">
                  <c:v>38.36</c:v>
                </c:pt>
                <c:pt idx="3">
                  <c:v>7.83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42.69</c:v>
                </c:pt>
                <c:pt idx="2">
                  <c:v>49.12</c:v>
                </c:pt>
                <c:pt idx="3">
                  <c:v>8.19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48064"/>
        <c:axId val="262348624"/>
      </c:barChart>
      <c:catAx>
        <c:axId val="2623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8624"/>
        <c:crosses val="autoZero"/>
        <c:auto val="1"/>
        <c:lblAlgn val="ctr"/>
        <c:lblOffset val="100"/>
        <c:noMultiLvlLbl val="0"/>
      </c:catAx>
      <c:valAx>
        <c:axId val="26234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53.29</c:v>
                </c:pt>
                <c:pt idx="1">
                  <c:v>43.57</c:v>
                </c:pt>
                <c:pt idx="2">
                  <c:v>3.14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52.32</c:v>
                </c:pt>
                <c:pt idx="1">
                  <c:v>44.76</c:v>
                </c:pt>
                <c:pt idx="2">
                  <c:v>2.92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23.39</c:v>
                </c:pt>
                <c:pt idx="1">
                  <c:v>75.44</c:v>
                </c:pt>
                <c:pt idx="2">
                  <c:v>1.17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51984"/>
        <c:axId val="262352544"/>
      </c:barChart>
      <c:catAx>
        <c:axId val="26235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52544"/>
        <c:crosses val="autoZero"/>
        <c:auto val="1"/>
        <c:lblAlgn val="ctr"/>
        <c:lblOffset val="100"/>
        <c:noMultiLvlLbl val="0"/>
      </c:catAx>
      <c:valAx>
        <c:axId val="26235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5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7.99</c:v>
                </c:pt>
                <c:pt idx="1">
                  <c:v>40.06</c:v>
                </c:pt>
                <c:pt idx="2">
                  <c:v>38.18</c:v>
                </c:pt>
                <c:pt idx="3">
                  <c:v>13.87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9.69</c:v>
                </c:pt>
                <c:pt idx="1">
                  <c:v>41.28</c:v>
                </c:pt>
                <c:pt idx="2">
                  <c:v>36.6</c:v>
                </c:pt>
                <c:pt idx="3">
                  <c:v>12.57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8.65</c:v>
                </c:pt>
                <c:pt idx="1">
                  <c:v>42.19</c:v>
                </c:pt>
                <c:pt idx="2">
                  <c:v>35.659999999999997</c:v>
                </c:pt>
                <c:pt idx="3">
                  <c:v>13.56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1.76</c:v>
                </c:pt>
                <c:pt idx="1">
                  <c:v>57.65</c:v>
                </c:pt>
                <c:pt idx="2">
                  <c:v>32.94</c:v>
                </c:pt>
                <c:pt idx="3">
                  <c:v>7.65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56464"/>
        <c:axId val="262357024"/>
      </c:barChart>
      <c:catAx>
        <c:axId val="26235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57024"/>
        <c:crosses val="autoZero"/>
        <c:auto val="1"/>
        <c:lblAlgn val="ctr"/>
        <c:lblOffset val="100"/>
        <c:noMultiLvlLbl val="0"/>
      </c:catAx>
      <c:valAx>
        <c:axId val="26235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45.73</c:v>
                </c:pt>
                <c:pt idx="1">
                  <c:v>48.48</c:v>
                </c:pt>
                <c:pt idx="2">
                  <c:v>5.79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45.4</c:v>
                </c:pt>
                <c:pt idx="1">
                  <c:v>48.76</c:v>
                </c:pt>
                <c:pt idx="2">
                  <c:v>5.84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22.35</c:v>
                </c:pt>
                <c:pt idx="1">
                  <c:v>67.06</c:v>
                </c:pt>
                <c:pt idx="2">
                  <c:v>10.59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60384"/>
        <c:axId val="262360944"/>
      </c:barChart>
      <c:catAx>
        <c:axId val="2623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0944"/>
        <c:crosses val="autoZero"/>
        <c:auto val="1"/>
        <c:lblAlgn val="ctr"/>
        <c:lblOffset val="100"/>
        <c:noMultiLvlLbl val="0"/>
      </c:catAx>
      <c:valAx>
        <c:axId val="26236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16.98</c:v>
                </c:pt>
                <c:pt idx="1">
                  <c:v>41.85</c:v>
                </c:pt>
                <c:pt idx="2">
                  <c:v>32.96</c:v>
                </c:pt>
                <c:pt idx="3">
                  <c:v>8.2100000000000009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20.52</c:v>
                </c:pt>
                <c:pt idx="1">
                  <c:v>41.69</c:v>
                </c:pt>
                <c:pt idx="2">
                  <c:v>30.18</c:v>
                </c:pt>
                <c:pt idx="3">
                  <c:v>7.61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20.88</c:v>
                </c:pt>
                <c:pt idx="1">
                  <c:v>43.75</c:v>
                </c:pt>
                <c:pt idx="2">
                  <c:v>27.95</c:v>
                </c:pt>
                <c:pt idx="3">
                  <c:v>7.42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9.2799999999999994</c:v>
                </c:pt>
                <c:pt idx="1">
                  <c:v>61.86</c:v>
                </c:pt>
                <c:pt idx="2">
                  <c:v>27.32</c:v>
                </c:pt>
                <c:pt idx="3">
                  <c:v>1.55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64864"/>
        <c:axId val="262365424"/>
      </c:barChart>
      <c:catAx>
        <c:axId val="2623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5424"/>
        <c:crosses val="autoZero"/>
        <c:auto val="1"/>
        <c:lblAlgn val="ctr"/>
        <c:lblOffset val="100"/>
        <c:noMultiLvlLbl val="0"/>
      </c:catAx>
      <c:valAx>
        <c:axId val="2623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42.56</c:v>
                </c:pt>
                <c:pt idx="1">
                  <c:v>52.76</c:v>
                </c:pt>
                <c:pt idx="2">
                  <c:v>4.68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43.69</c:v>
                </c:pt>
                <c:pt idx="1">
                  <c:v>51.27</c:v>
                </c:pt>
                <c:pt idx="2">
                  <c:v>5.04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30.41</c:v>
                </c:pt>
                <c:pt idx="1">
                  <c:v>64.95</c:v>
                </c:pt>
                <c:pt idx="2">
                  <c:v>4.6399999999999997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368784"/>
        <c:axId val="262369344"/>
      </c:barChart>
      <c:catAx>
        <c:axId val="2623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9344"/>
        <c:crosses val="autoZero"/>
        <c:auto val="1"/>
        <c:lblAlgn val="ctr"/>
        <c:lblOffset val="100"/>
        <c:noMultiLvlLbl val="0"/>
      </c:catAx>
      <c:valAx>
        <c:axId val="2623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36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13.71</c:v>
                </c:pt>
                <c:pt idx="1">
                  <c:v>49.89</c:v>
                </c:pt>
                <c:pt idx="2">
                  <c:v>30.85</c:v>
                </c:pt>
                <c:pt idx="3">
                  <c:v>5.54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17.510000000000002</c:v>
                </c:pt>
                <c:pt idx="1">
                  <c:v>51.9</c:v>
                </c:pt>
                <c:pt idx="2">
                  <c:v>26.63</c:v>
                </c:pt>
                <c:pt idx="3">
                  <c:v>3.96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14.57</c:v>
                </c:pt>
                <c:pt idx="1">
                  <c:v>54.69</c:v>
                </c:pt>
                <c:pt idx="2">
                  <c:v>26.45</c:v>
                </c:pt>
                <c:pt idx="3">
                  <c:v>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64.290000000000006</c:v>
                </c:pt>
                <c:pt idx="2">
                  <c:v>20.92</c:v>
                </c:pt>
                <c:pt idx="3">
                  <c:v>4.59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52272"/>
        <c:axId val="264752832"/>
      </c:barChart>
      <c:catAx>
        <c:axId val="26475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52832"/>
        <c:crosses val="autoZero"/>
        <c:auto val="1"/>
        <c:lblAlgn val="ctr"/>
        <c:lblOffset val="100"/>
        <c:noMultiLvlLbl val="0"/>
      </c:catAx>
      <c:valAx>
        <c:axId val="26475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5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44.81</c:v>
                </c:pt>
                <c:pt idx="1">
                  <c:v>51.69</c:v>
                </c:pt>
                <c:pt idx="2">
                  <c:v>3.49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41.06</c:v>
                </c:pt>
                <c:pt idx="1">
                  <c:v>55</c:v>
                </c:pt>
                <c:pt idx="2">
                  <c:v>3.94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29.59</c:v>
                </c:pt>
                <c:pt idx="1">
                  <c:v>66.84</c:v>
                </c:pt>
                <c:pt idx="2">
                  <c:v>3.57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55632"/>
        <c:axId val="264756752"/>
      </c:barChart>
      <c:catAx>
        <c:axId val="26475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56752"/>
        <c:crosses val="autoZero"/>
        <c:auto val="1"/>
        <c:lblAlgn val="ctr"/>
        <c:lblOffset val="100"/>
        <c:noMultiLvlLbl val="0"/>
      </c:catAx>
      <c:valAx>
        <c:axId val="2647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13.39</c:v>
                </c:pt>
                <c:pt idx="1">
                  <c:v>45.04</c:v>
                </c:pt>
                <c:pt idx="2">
                  <c:v>33.549999999999997</c:v>
                </c:pt>
                <c:pt idx="3">
                  <c:v>8.02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16.260000000000002</c:v>
                </c:pt>
                <c:pt idx="1">
                  <c:v>46.2</c:v>
                </c:pt>
                <c:pt idx="2">
                  <c:v>31.13</c:v>
                </c:pt>
                <c:pt idx="3">
                  <c:v>6.42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11.16</c:v>
                </c:pt>
                <c:pt idx="1">
                  <c:v>50.2</c:v>
                </c:pt>
                <c:pt idx="2">
                  <c:v>32.82</c:v>
                </c:pt>
                <c:pt idx="3">
                  <c:v>5.83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42.39</c:v>
                </c:pt>
                <c:pt idx="2">
                  <c:v>50</c:v>
                </c:pt>
                <c:pt idx="3">
                  <c:v>7.61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61232"/>
        <c:axId val="264761792"/>
      </c:barChart>
      <c:catAx>
        <c:axId val="26476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61792"/>
        <c:crosses val="autoZero"/>
        <c:auto val="1"/>
        <c:lblAlgn val="ctr"/>
        <c:lblOffset val="100"/>
        <c:noMultiLvlLbl val="0"/>
      </c:catAx>
      <c:valAx>
        <c:axId val="26476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6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33.54</c:v>
                </c:pt>
                <c:pt idx="1">
                  <c:v>58.7</c:v>
                </c:pt>
                <c:pt idx="2">
                  <c:v>7.76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33.53</c:v>
                </c:pt>
                <c:pt idx="1">
                  <c:v>58.03</c:v>
                </c:pt>
                <c:pt idx="2">
                  <c:v>8.44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15.49</c:v>
                </c:pt>
                <c:pt idx="1">
                  <c:v>76.55</c:v>
                </c:pt>
                <c:pt idx="2">
                  <c:v>7.96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719744"/>
        <c:axId val="211720304"/>
      </c:barChart>
      <c:catAx>
        <c:axId val="2117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720304"/>
        <c:crosses val="autoZero"/>
        <c:auto val="1"/>
        <c:lblAlgn val="ctr"/>
        <c:lblOffset val="100"/>
        <c:noMultiLvlLbl val="0"/>
      </c:catAx>
      <c:valAx>
        <c:axId val="21172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7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53.31</c:v>
                </c:pt>
                <c:pt idx="1">
                  <c:v>43.75</c:v>
                </c:pt>
                <c:pt idx="2">
                  <c:v>2.94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47.95</c:v>
                </c:pt>
                <c:pt idx="1">
                  <c:v>50.15</c:v>
                </c:pt>
                <c:pt idx="2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22.83</c:v>
                </c:pt>
                <c:pt idx="1">
                  <c:v>73.91</c:v>
                </c:pt>
                <c:pt idx="2">
                  <c:v>3.26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65152"/>
        <c:axId val="264765712"/>
      </c:barChart>
      <c:catAx>
        <c:axId val="2647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65712"/>
        <c:crosses val="autoZero"/>
        <c:auto val="1"/>
        <c:lblAlgn val="ctr"/>
        <c:lblOffset val="100"/>
        <c:noMultiLvlLbl val="0"/>
      </c:catAx>
      <c:valAx>
        <c:axId val="26476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6.36</c:v>
                </c:pt>
                <c:pt idx="1">
                  <c:v>46.98</c:v>
                </c:pt>
                <c:pt idx="2">
                  <c:v>35.97</c:v>
                </c:pt>
                <c:pt idx="3">
                  <c:v>10.69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7.52</c:v>
                </c:pt>
                <c:pt idx="1">
                  <c:v>48.98</c:v>
                </c:pt>
                <c:pt idx="2">
                  <c:v>34.01</c:v>
                </c:pt>
                <c:pt idx="3">
                  <c:v>9.49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6.29</c:v>
                </c:pt>
                <c:pt idx="1">
                  <c:v>52.29</c:v>
                </c:pt>
                <c:pt idx="2">
                  <c:v>32.42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2.08</c:v>
                </c:pt>
                <c:pt idx="1">
                  <c:v>80.209999999999994</c:v>
                </c:pt>
                <c:pt idx="2">
                  <c:v>17.71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69632"/>
        <c:axId val="264770192"/>
      </c:barChart>
      <c:catAx>
        <c:axId val="2647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70192"/>
        <c:crosses val="autoZero"/>
        <c:auto val="1"/>
        <c:lblAlgn val="ctr"/>
        <c:lblOffset val="100"/>
        <c:noMultiLvlLbl val="0"/>
      </c:catAx>
      <c:valAx>
        <c:axId val="26477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41.43</c:v>
                </c:pt>
                <c:pt idx="1">
                  <c:v>52.84</c:v>
                </c:pt>
                <c:pt idx="2">
                  <c:v>5.74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43.24</c:v>
                </c:pt>
                <c:pt idx="1">
                  <c:v>52.25</c:v>
                </c:pt>
                <c:pt idx="2">
                  <c:v>4.51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38.54</c:v>
                </c:pt>
                <c:pt idx="1">
                  <c:v>61.46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73552"/>
        <c:axId val="264774112"/>
      </c:barChart>
      <c:catAx>
        <c:axId val="26477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74112"/>
        <c:crosses val="autoZero"/>
        <c:auto val="1"/>
        <c:lblAlgn val="ctr"/>
        <c:lblOffset val="100"/>
        <c:noMultiLvlLbl val="0"/>
      </c:catAx>
      <c:valAx>
        <c:axId val="2647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7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4.46</c:v>
                </c:pt>
                <c:pt idx="1">
                  <c:v>41.74</c:v>
                </c:pt>
                <c:pt idx="2">
                  <c:v>43.46</c:v>
                </c:pt>
                <c:pt idx="3">
                  <c:v>10.35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5.92</c:v>
                </c:pt>
                <c:pt idx="1">
                  <c:v>44.04</c:v>
                </c:pt>
                <c:pt idx="2">
                  <c:v>41.51</c:v>
                </c:pt>
                <c:pt idx="3">
                  <c:v>8.5299999999999994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5.66</c:v>
                </c:pt>
                <c:pt idx="1">
                  <c:v>45.37</c:v>
                </c:pt>
                <c:pt idx="2">
                  <c:v>41.38</c:v>
                </c:pt>
                <c:pt idx="3">
                  <c:v>7.59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36.729999999999997</c:v>
                </c:pt>
                <c:pt idx="2">
                  <c:v>56.12</c:v>
                </c:pt>
                <c:pt idx="3">
                  <c:v>7.14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78032"/>
        <c:axId val="264778592"/>
      </c:barChart>
      <c:catAx>
        <c:axId val="2647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78592"/>
        <c:crosses val="autoZero"/>
        <c:auto val="1"/>
        <c:lblAlgn val="ctr"/>
        <c:lblOffset val="100"/>
        <c:noMultiLvlLbl val="0"/>
      </c:catAx>
      <c:valAx>
        <c:axId val="2647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43.68</c:v>
                </c:pt>
                <c:pt idx="1">
                  <c:v>51.34</c:v>
                </c:pt>
                <c:pt idx="2">
                  <c:v>4.9800000000000004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42.49</c:v>
                </c:pt>
                <c:pt idx="1">
                  <c:v>52.52</c:v>
                </c:pt>
                <c:pt idx="2">
                  <c:v>4.99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9.18</c:v>
                </c:pt>
                <c:pt idx="1">
                  <c:v>87.76</c:v>
                </c:pt>
                <c:pt idx="2">
                  <c:v>3.06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781952"/>
        <c:axId val="264782512"/>
      </c:barChart>
      <c:catAx>
        <c:axId val="2647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82512"/>
        <c:crosses val="autoZero"/>
        <c:auto val="1"/>
        <c:lblAlgn val="ctr"/>
        <c:lblOffset val="100"/>
        <c:noMultiLvlLbl val="0"/>
      </c:catAx>
      <c:valAx>
        <c:axId val="26478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78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42.84</c:v>
                </c:pt>
                <c:pt idx="2">
                  <c:v>37.42</c:v>
                </c:pt>
                <c:pt idx="3">
                  <c:v>11.73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9.61</c:v>
                </c:pt>
                <c:pt idx="1">
                  <c:v>42.3</c:v>
                </c:pt>
                <c:pt idx="2">
                  <c:v>37.44</c:v>
                </c:pt>
                <c:pt idx="3">
                  <c:v>10.65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11.12</c:v>
                </c:pt>
                <c:pt idx="1">
                  <c:v>44.39</c:v>
                </c:pt>
                <c:pt idx="2">
                  <c:v>35.159999999999997</c:v>
                </c:pt>
                <c:pt idx="3">
                  <c:v>9.34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5.15</c:v>
                </c:pt>
                <c:pt idx="1">
                  <c:v>53.61</c:v>
                </c:pt>
                <c:pt idx="2">
                  <c:v>38.14</c:v>
                </c:pt>
                <c:pt idx="3">
                  <c:v>3.09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982656"/>
        <c:axId val="265983216"/>
      </c:barChart>
      <c:catAx>
        <c:axId val="2659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83216"/>
        <c:crosses val="autoZero"/>
        <c:auto val="1"/>
        <c:lblAlgn val="ctr"/>
        <c:lblOffset val="100"/>
        <c:noMultiLvlLbl val="0"/>
      </c:catAx>
      <c:valAx>
        <c:axId val="26598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8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48.87</c:v>
                </c:pt>
                <c:pt idx="1">
                  <c:v>47.21</c:v>
                </c:pt>
                <c:pt idx="2">
                  <c:v>3.92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49.67</c:v>
                </c:pt>
                <c:pt idx="1">
                  <c:v>46.68</c:v>
                </c:pt>
                <c:pt idx="2">
                  <c:v>3.64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37.11</c:v>
                </c:pt>
                <c:pt idx="1">
                  <c:v>56.7</c:v>
                </c:pt>
                <c:pt idx="2">
                  <c:v>6.19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986576"/>
        <c:axId val="265987136"/>
      </c:barChart>
      <c:catAx>
        <c:axId val="26598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87136"/>
        <c:crosses val="autoZero"/>
        <c:auto val="1"/>
        <c:lblAlgn val="ctr"/>
        <c:lblOffset val="100"/>
        <c:noMultiLvlLbl val="0"/>
      </c:catAx>
      <c:valAx>
        <c:axId val="26598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8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16.86</c:v>
                </c:pt>
                <c:pt idx="1">
                  <c:v>45.86</c:v>
                </c:pt>
                <c:pt idx="2">
                  <c:v>31.19</c:v>
                </c:pt>
                <c:pt idx="3">
                  <c:v>6.09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19.899999999999999</c:v>
                </c:pt>
                <c:pt idx="1">
                  <c:v>46.61</c:v>
                </c:pt>
                <c:pt idx="2">
                  <c:v>28.03</c:v>
                </c:pt>
                <c:pt idx="3">
                  <c:v>5.46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21.7</c:v>
                </c:pt>
                <c:pt idx="1">
                  <c:v>49.01</c:v>
                </c:pt>
                <c:pt idx="2">
                  <c:v>25.42</c:v>
                </c:pt>
                <c:pt idx="3">
                  <c:v>3.87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12.37</c:v>
                </c:pt>
                <c:pt idx="1">
                  <c:v>59.28</c:v>
                </c:pt>
                <c:pt idx="2">
                  <c:v>27.84</c:v>
                </c:pt>
                <c:pt idx="3">
                  <c:v>0.52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994976"/>
        <c:axId val="265995536"/>
      </c:barChart>
      <c:catAx>
        <c:axId val="2659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95536"/>
        <c:crosses val="autoZero"/>
        <c:auto val="1"/>
        <c:lblAlgn val="ctr"/>
        <c:lblOffset val="100"/>
        <c:noMultiLvlLbl val="0"/>
      </c:catAx>
      <c:valAx>
        <c:axId val="2659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40.97</c:v>
                </c:pt>
                <c:pt idx="1">
                  <c:v>55.04</c:v>
                </c:pt>
                <c:pt idx="2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42.98</c:v>
                </c:pt>
                <c:pt idx="1">
                  <c:v>53.34</c:v>
                </c:pt>
                <c:pt idx="2">
                  <c:v>3.68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21.65</c:v>
                </c:pt>
                <c:pt idx="1">
                  <c:v>72.680000000000007</c:v>
                </c:pt>
                <c:pt idx="2">
                  <c:v>5.67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998336"/>
        <c:axId val="265998896"/>
      </c:barChart>
      <c:catAx>
        <c:axId val="2659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98896"/>
        <c:crosses val="autoZero"/>
        <c:auto val="1"/>
        <c:lblAlgn val="ctr"/>
        <c:lblOffset val="100"/>
        <c:noMultiLvlLbl val="0"/>
      </c:catAx>
      <c:valAx>
        <c:axId val="26599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9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11.72</c:v>
                </c:pt>
                <c:pt idx="1">
                  <c:v>51.3</c:v>
                </c:pt>
                <c:pt idx="2">
                  <c:v>29.28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15.39</c:v>
                </c:pt>
                <c:pt idx="1">
                  <c:v>53.12</c:v>
                </c:pt>
                <c:pt idx="2">
                  <c:v>25.6</c:v>
                </c:pt>
                <c:pt idx="3">
                  <c:v>5.88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14.2</c:v>
                </c:pt>
                <c:pt idx="1">
                  <c:v>57.98</c:v>
                </c:pt>
                <c:pt idx="2">
                  <c:v>22.74</c:v>
                </c:pt>
                <c:pt idx="3">
                  <c:v>5.09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11.05</c:v>
                </c:pt>
                <c:pt idx="1">
                  <c:v>68.95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02816"/>
        <c:axId val="266003376"/>
      </c:barChart>
      <c:catAx>
        <c:axId val="266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03376"/>
        <c:crosses val="autoZero"/>
        <c:auto val="1"/>
        <c:lblAlgn val="ctr"/>
        <c:lblOffset val="100"/>
        <c:noMultiLvlLbl val="0"/>
      </c:catAx>
      <c:valAx>
        <c:axId val="26600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4.91</c:v>
                </c:pt>
                <c:pt idx="1">
                  <c:v>25.85</c:v>
                </c:pt>
                <c:pt idx="2">
                  <c:v>45.5</c:v>
                </c:pt>
                <c:pt idx="3">
                  <c:v>23.74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6.54</c:v>
                </c:pt>
                <c:pt idx="1">
                  <c:v>27.57</c:v>
                </c:pt>
                <c:pt idx="2">
                  <c:v>45.46</c:v>
                </c:pt>
                <c:pt idx="3">
                  <c:v>20.43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6.98</c:v>
                </c:pt>
                <c:pt idx="1">
                  <c:v>28.19</c:v>
                </c:pt>
                <c:pt idx="2">
                  <c:v>45.42</c:v>
                </c:pt>
                <c:pt idx="3">
                  <c:v>19.41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7.89</c:v>
                </c:pt>
                <c:pt idx="1">
                  <c:v>31.58</c:v>
                </c:pt>
                <c:pt idx="2">
                  <c:v>43.42</c:v>
                </c:pt>
                <c:pt idx="3">
                  <c:v>17.11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782016"/>
        <c:axId val="216782576"/>
      </c:barChart>
      <c:catAx>
        <c:axId val="216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82576"/>
        <c:crosses val="autoZero"/>
        <c:auto val="1"/>
        <c:lblAlgn val="ctr"/>
        <c:lblOffset val="100"/>
        <c:noMultiLvlLbl val="0"/>
      </c:catAx>
      <c:valAx>
        <c:axId val="21678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8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35.39</c:v>
                </c:pt>
                <c:pt idx="1">
                  <c:v>58.9</c:v>
                </c:pt>
                <c:pt idx="2">
                  <c:v>5.71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33.79</c:v>
                </c:pt>
                <c:pt idx="1">
                  <c:v>62.01</c:v>
                </c:pt>
                <c:pt idx="2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26.32</c:v>
                </c:pt>
                <c:pt idx="1">
                  <c:v>68.95</c:v>
                </c:pt>
                <c:pt idx="2">
                  <c:v>4.74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06736"/>
        <c:axId val="266007296"/>
      </c:barChart>
      <c:catAx>
        <c:axId val="2660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07296"/>
        <c:crosses val="autoZero"/>
        <c:auto val="1"/>
        <c:lblAlgn val="ctr"/>
        <c:lblOffset val="100"/>
        <c:noMultiLvlLbl val="0"/>
      </c:catAx>
      <c:valAx>
        <c:axId val="26600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0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9.19</c:v>
                </c:pt>
                <c:pt idx="1">
                  <c:v>50.62</c:v>
                </c:pt>
                <c:pt idx="2">
                  <c:v>33.25</c:v>
                </c:pt>
                <c:pt idx="3">
                  <c:v>6.94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13.55</c:v>
                </c:pt>
                <c:pt idx="1">
                  <c:v>48.36</c:v>
                </c:pt>
                <c:pt idx="2">
                  <c:v>30.32</c:v>
                </c:pt>
                <c:pt idx="3">
                  <c:v>7.77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9.86</c:v>
                </c:pt>
                <c:pt idx="1">
                  <c:v>51.78</c:v>
                </c:pt>
                <c:pt idx="2">
                  <c:v>31.23</c:v>
                </c:pt>
                <c:pt idx="3">
                  <c:v>7.12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3.03</c:v>
                </c:pt>
                <c:pt idx="1">
                  <c:v>51.52</c:v>
                </c:pt>
                <c:pt idx="2">
                  <c:v>37.880000000000003</c:v>
                </c:pt>
                <c:pt idx="3">
                  <c:v>7.58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11216"/>
        <c:axId val="266011776"/>
      </c:barChart>
      <c:catAx>
        <c:axId val="26601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11776"/>
        <c:crosses val="autoZero"/>
        <c:auto val="1"/>
        <c:lblAlgn val="ctr"/>
        <c:lblOffset val="100"/>
        <c:noMultiLvlLbl val="0"/>
      </c:catAx>
      <c:valAx>
        <c:axId val="2660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01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49.6</c:v>
                </c:pt>
                <c:pt idx="1">
                  <c:v>46.9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40.06</c:v>
                </c:pt>
                <c:pt idx="1">
                  <c:v>54.26</c:v>
                </c:pt>
                <c:pt idx="2">
                  <c:v>5.68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27.27</c:v>
                </c:pt>
                <c:pt idx="1">
                  <c:v>71.209999999999994</c:v>
                </c:pt>
                <c:pt idx="2">
                  <c:v>1.52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13808"/>
        <c:axId val="267314368"/>
      </c:barChart>
      <c:catAx>
        <c:axId val="2673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14368"/>
        <c:crosses val="autoZero"/>
        <c:auto val="1"/>
        <c:lblAlgn val="ctr"/>
        <c:lblOffset val="100"/>
        <c:noMultiLvlLbl val="0"/>
      </c:catAx>
      <c:valAx>
        <c:axId val="2673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1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12.27</c:v>
                </c:pt>
                <c:pt idx="1">
                  <c:v>53.58</c:v>
                </c:pt>
                <c:pt idx="2">
                  <c:v>28.31</c:v>
                </c:pt>
                <c:pt idx="3">
                  <c:v>5.84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15.72</c:v>
                </c:pt>
                <c:pt idx="1">
                  <c:v>55.32</c:v>
                </c:pt>
                <c:pt idx="2">
                  <c:v>24.57</c:v>
                </c:pt>
                <c:pt idx="3">
                  <c:v>4.3899999999999997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13.55</c:v>
                </c:pt>
                <c:pt idx="1">
                  <c:v>59.88</c:v>
                </c:pt>
                <c:pt idx="2">
                  <c:v>23.64</c:v>
                </c:pt>
                <c:pt idx="3">
                  <c:v>2.93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86.44</c:v>
                </c:pt>
                <c:pt idx="2">
                  <c:v>11.86</c:v>
                </c:pt>
                <c:pt idx="3">
                  <c:v>1.69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17728"/>
        <c:axId val="267318848"/>
      </c:barChart>
      <c:catAx>
        <c:axId val="2673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18848"/>
        <c:crosses val="autoZero"/>
        <c:auto val="1"/>
        <c:lblAlgn val="ctr"/>
        <c:lblOffset val="100"/>
        <c:noMultiLvlLbl val="0"/>
      </c:catAx>
      <c:valAx>
        <c:axId val="2673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56.41</c:v>
                </c:pt>
                <c:pt idx="1">
                  <c:v>41.81</c:v>
                </c:pt>
                <c:pt idx="2">
                  <c:v>1.77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54.84</c:v>
                </c:pt>
                <c:pt idx="1">
                  <c:v>43.39</c:v>
                </c:pt>
                <c:pt idx="2">
                  <c:v>1.76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71.19</c:v>
                </c:pt>
                <c:pt idx="1">
                  <c:v>27.12</c:v>
                </c:pt>
                <c:pt idx="2">
                  <c:v>1.69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22208"/>
        <c:axId val="267323888"/>
      </c:barChart>
      <c:catAx>
        <c:axId val="2673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23888"/>
        <c:crosses val="autoZero"/>
        <c:auto val="1"/>
        <c:lblAlgn val="ctr"/>
        <c:lblOffset val="100"/>
        <c:noMultiLvlLbl val="0"/>
      </c:catAx>
      <c:valAx>
        <c:axId val="26732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7.31</c:v>
                </c:pt>
                <c:pt idx="1">
                  <c:v>42.89</c:v>
                </c:pt>
                <c:pt idx="2">
                  <c:v>36.68</c:v>
                </c:pt>
                <c:pt idx="3">
                  <c:v>13.12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9.39</c:v>
                </c:pt>
                <c:pt idx="1">
                  <c:v>46.03</c:v>
                </c:pt>
                <c:pt idx="2">
                  <c:v>33.61</c:v>
                </c:pt>
                <c:pt idx="3">
                  <c:v>10.97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9.09</c:v>
                </c:pt>
                <c:pt idx="1">
                  <c:v>44.79</c:v>
                </c:pt>
                <c:pt idx="2">
                  <c:v>34.69</c:v>
                </c:pt>
                <c:pt idx="3">
                  <c:v>11.43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4.55</c:v>
                </c:pt>
                <c:pt idx="1">
                  <c:v>76.14</c:v>
                </c:pt>
                <c:pt idx="2">
                  <c:v>17.05</c:v>
                </c:pt>
                <c:pt idx="3">
                  <c:v>2.27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31168"/>
        <c:axId val="267331728"/>
      </c:barChart>
      <c:catAx>
        <c:axId val="2673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31728"/>
        <c:crosses val="autoZero"/>
        <c:auto val="1"/>
        <c:lblAlgn val="ctr"/>
        <c:lblOffset val="100"/>
        <c:noMultiLvlLbl val="0"/>
      </c:catAx>
      <c:valAx>
        <c:axId val="26733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3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38.11</c:v>
                </c:pt>
                <c:pt idx="1">
                  <c:v>53.95</c:v>
                </c:pt>
                <c:pt idx="2">
                  <c:v>7.94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35.67</c:v>
                </c:pt>
                <c:pt idx="1">
                  <c:v>54.52</c:v>
                </c:pt>
                <c:pt idx="2">
                  <c:v>9.81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31.82</c:v>
                </c:pt>
                <c:pt idx="1">
                  <c:v>63.64</c:v>
                </c:pt>
                <c:pt idx="2">
                  <c:v>4.55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32848"/>
        <c:axId val="267336768"/>
      </c:barChart>
      <c:catAx>
        <c:axId val="2673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36768"/>
        <c:crosses val="autoZero"/>
        <c:auto val="1"/>
        <c:lblAlgn val="ctr"/>
        <c:lblOffset val="100"/>
        <c:noMultiLvlLbl val="0"/>
      </c:catAx>
      <c:valAx>
        <c:axId val="2673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3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18.53</c:v>
                </c:pt>
                <c:pt idx="1">
                  <c:v>44.75</c:v>
                </c:pt>
                <c:pt idx="2">
                  <c:v>28.02</c:v>
                </c:pt>
                <c:pt idx="3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19.93</c:v>
                </c:pt>
                <c:pt idx="1">
                  <c:v>45.97</c:v>
                </c:pt>
                <c:pt idx="2">
                  <c:v>26.44</c:v>
                </c:pt>
                <c:pt idx="3">
                  <c:v>7.66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17.190000000000001</c:v>
                </c:pt>
                <c:pt idx="1">
                  <c:v>47.2</c:v>
                </c:pt>
                <c:pt idx="2">
                  <c:v>27.4</c:v>
                </c:pt>
                <c:pt idx="3">
                  <c:v>8.2100000000000009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4.4400000000000004</c:v>
                </c:pt>
                <c:pt idx="1">
                  <c:v>54.44</c:v>
                </c:pt>
                <c:pt idx="2">
                  <c:v>35</c:v>
                </c:pt>
                <c:pt idx="3">
                  <c:v>6.11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40688"/>
        <c:axId val="267341248"/>
      </c:barChart>
      <c:catAx>
        <c:axId val="2673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41248"/>
        <c:crosses val="autoZero"/>
        <c:auto val="1"/>
        <c:lblAlgn val="ctr"/>
        <c:lblOffset val="100"/>
        <c:noMultiLvlLbl val="0"/>
      </c:catAx>
      <c:valAx>
        <c:axId val="2673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4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53.52</c:v>
                </c:pt>
                <c:pt idx="1">
                  <c:v>44.75</c:v>
                </c:pt>
                <c:pt idx="2">
                  <c:v>1.74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48.48</c:v>
                </c:pt>
                <c:pt idx="1">
                  <c:v>49.44</c:v>
                </c:pt>
                <c:pt idx="2">
                  <c:v>2.08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55</c:v>
                </c:pt>
                <c:pt idx="1">
                  <c:v>44.44</c:v>
                </c:pt>
                <c:pt idx="2">
                  <c:v>0.56000000000000005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344608"/>
        <c:axId val="269249840"/>
      </c:barChart>
      <c:catAx>
        <c:axId val="2673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49840"/>
        <c:crosses val="autoZero"/>
        <c:auto val="1"/>
        <c:lblAlgn val="ctr"/>
        <c:lblOffset val="100"/>
        <c:noMultiLvlLbl val="0"/>
      </c:catAx>
      <c:valAx>
        <c:axId val="26924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34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11.95</c:v>
                </c:pt>
                <c:pt idx="1">
                  <c:v>43.91</c:v>
                </c:pt>
                <c:pt idx="2">
                  <c:v>35.520000000000003</c:v>
                </c:pt>
                <c:pt idx="3">
                  <c:v>8.6199999999999992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14.09</c:v>
                </c:pt>
                <c:pt idx="1">
                  <c:v>43.4</c:v>
                </c:pt>
                <c:pt idx="2">
                  <c:v>35.049999999999997</c:v>
                </c:pt>
                <c:pt idx="3">
                  <c:v>7.45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16.190000000000001</c:v>
                </c:pt>
                <c:pt idx="1">
                  <c:v>44.88</c:v>
                </c:pt>
                <c:pt idx="2">
                  <c:v>31.72</c:v>
                </c:pt>
                <c:pt idx="3">
                  <c:v>7.22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7.69</c:v>
                </c:pt>
                <c:pt idx="1">
                  <c:v>63.74</c:v>
                </c:pt>
                <c:pt idx="2">
                  <c:v>27.47</c:v>
                </c:pt>
                <c:pt idx="3">
                  <c:v>1.1000000000000001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54880"/>
        <c:axId val="269255440"/>
      </c:barChart>
      <c:catAx>
        <c:axId val="2692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55440"/>
        <c:crosses val="autoZero"/>
        <c:auto val="1"/>
        <c:lblAlgn val="ctr"/>
        <c:lblOffset val="100"/>
        <c:noMultiLvlLbl val="0"/>
      </c:catAx>
      <c:valAx>
        <c:axId val="26925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24.27</c:v>
                </c:pt>
                <c:pt idx="1">
                  <c:v>60.03</c:v>
                </c:pt>
                <c:pt idx="2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24.61</c:v>
                </c:pt>
                <c:pt idx="1">
                  <c:v>58.69</c:v>
                </c:pt>
                <c:pt idx="2">
                  <c:v>16.7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25.88</c:v>
                </c:pt>
                <c:pt idx="1">
                  <c:v>57.02</c:v>
                </c:pt>
                <c:pt idx="2">
                  <c:v>17.11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785936"/>
        <c:axId val="216786496"/>
      </c:barChart>
      <c:catAx>
        <c:axId val="21678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86496"/>
        <c:crosses val="autoZero"/>
        <c:auto val="1"/>
        <c:lblAlgn val="ctr"/>
        <c:lblOffset val="100"/>
        <c:noMultiLvlLbl val="0"/>
      </c:catAx>
      <c:valAx>
        <c:axId val="2167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8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51.3</c:v>
                </c:pt>
                <c:pt idx="1">
                  <c:v>45.08</c:v>
                </c:pt>
                <c:pt idx="2">
                  <c:v>3.62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50.95</c:v>
                </c:pt>
                <c:pt idx="1">
                  <c:v>44.47</c:v>
                </c:pt>
                <c:pt idx="2">
                  <c:v>4.58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47.25</c:v>
                </c:pt>
                <c:pt idx="1">
                  <c:v>50.55</c:v>
                </c:pt>
                <c:pt idx="2">
                  <c:v>2.2000000000000002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59920"/>
        <c:axId val="269258800"/>
      </c:barChart>
      <c:catAx>
        <c:axId val="2692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58800"/>
        <c:crosses val="autoZero"/>
        <c:auto val="1"/>
        <c:lblAlgn val="ctr"/>
        <c:lblOffset val="100"/>
        <c:noMultiLvlLbl val="0"/>
      </c:catAx>
      <c:valAx>
        <c:axId val="26925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10.83</c:v>
                </c:pt>
                <c:pt idx="1">
                  <c:v>45.82</c:v>
                </c:pt>
                <c:pt idx="2">
                  <c:v>32.869999999999997</c:v>
                </c:pt>
                <c:pt idx="3">
                  <c:v>10.49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13.15</c:v>
                </c:pt>
                <c:pt idx="1">
                  <c:v>47.77</c:v>
                </c:pt>
                <c:pt idx="2">
                  <c:v>30.34</c:v>
                </c:pt>
                <c:pt idx="3">
                  <c:v>8.74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12.42</c:v>
                </c:pt>
                <c:pt idx="1">
                  <c:v>50.17</c:v>
                </c:pt>
                <c:pt idx="2">
                  <c:v>29.35</c:v>
                </c:pt>
                <c:pt idx="3">
                  <c:v>8.06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14.29</c:v>
                </c:pt>
                <c:pt idx="1">
                  <c:v>50.79</c:v>
                </c:pt>
                <c:pt idx="2">
                  <c:v>34.92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62720"/>
        <c:axId val="269263280"/>
      </c:barChart>
      <c:catAx>
        <c:axId val="2692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63280"/>
        <c:crosses val="autoZero"/>
        <c:auto val="1"/>
        <c:lblAlgn val="ctr"/>
        <c:lblOffset val="100"/>
        <c:noMultiLvlLbl val="0"/>
      </c:catAx>
      <c:valAx>
        <c:axId val="26926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38.97</c:v>
                </c:pt>
                <c:pt idx="1">
                  <c:v>54.05</c:v>
                </c:pt>
                <c:pt idx="2">
                  <c:v>6.98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37.54</c:v>
                </c:pt>
                <c:pt idx="1">
                  <c:v>54.4</c:v>
                </c:pt>
                <c:pt idx="2">
                  <c:v>8.06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41.27</c:v>
                </c:pt>
                <c:pt idx="1">
                  <c:v>58.73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67760"/>
        <c:axId val="269268320"/>
      </c:barChart>
      <c:catAx>
        <c:axId val="2692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68320"/>
        <c:crosses val="autoZero"/>
        <c:auto val="1"/>
        <c:lblAlgn val="ctr"/>
        <c:lblOffset val="100"/>
        <c:noMultiLvlLbl val="0"/>
      </c:catAx>
      <c:valAx>
        <c:axId val="2692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18.75</c:v>
                </c:pt>
                <c:pt idx="1">
                  <c:v>37.5</c:v>
                </c:pt>
                <c:pt idx="2">
                  <c:v>36.54</c:v>
                </c:pt>
                <c:pt idx="3">
                  <c:v>7.21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22.18</c:v>
                </c:pt>
                <c:pt idx="1">
                  <c:v>37.69</c:v>
                </c:pt>
                <c:pt idx="2">
                  <c:v>33.4</c:v>
                </c:pt>
                <c:pt idx="3">
                  <c:v>6.72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25.06</c:v>
                </c:pt>
                <c:pt idx="1">
                  <c:v>38.69</c:v>
                </c:pt>
                <c:pt idx="2">
                  <c:v>31.3</c:v>
                </c:pt>
                <c:pt idx="3">
                  <c:v>4.95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13.61</c:v>
                </c:pt>
                <c:pt idx="1">
                  <c:v>47.12</c:v>
                </c:pt>
                <c:pt idx="2">
                  <c:v>37.700000000000003</c:v>
                </c:pt>
                <c:pt idx="3">
                  <c:v>1.57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71680"/>
        <c:axId val="269272240"/>
      </c:barChart>
      <c:catAx>
        <c:axId val="2692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72240"/>
        <c:crosses val="autoZero"/>
        <c:auto val="1"/>
        <c:lblAlgn val="ctr"/>
        <c:lblOffset val="100"/>
        <c:noMultiLvlLbl val="0"/>
      </c:catAx>
      <c:valAx>
        <c:axId val="26927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37.630000000000003</c:v>
                </c:pt>
                <c:pt idx="1">
                  <c:v>55.17</c:v>
                </c:pt>
                <c:pt idx="2">
                  <c:v>7.21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39.85</c:v>
                </c:pt>
                <c:pt idx="1">
                  <c:v>51.84</c:v>
                </c:pt>
                <c:pt idx="2">
                  <c:v>8.31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28.27</c:v>
                </c:pt>
                <c:pt idx="1">
                  <c:v>58.12</c:v>
                </c:pt>
                <c:pt idx="2">
                  <c:v>13.61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75600"/>
        <c:axId val="269276160"/>
      </c:barChart>
      <c:catAx>
        <c:axId val="2692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76160"/>
        <c:crosses val="autoZero"/>
        <c:auto val="1"/>
        <c:lblAlgn val="ctr"/>
        <c:lblOffset val="100"/>
        <c:noMultiLvlLbl val="0"/>
      </c:catAx>
      <c:valAx>
        <c:axId val="2692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11.97</c:v>
                </c:pt>
                <c:pt idx="1">
                  <c:v>58.58</c:v>
                </c:pt>
                <c:pt idx="2">
                  <c:v>26.53</c:v>
                </c:pt>
                <c:pt idx="3">
                  <c:v>2.92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15.96</c:v>
                </c:pt>
                <c:pt idx="1">
                  <c:v>59.07</c:v>
                </c:pt>
                <c:pt idx="2">
                  <c:v>22.79</c:v>
                </c:pt>
                <c:pt idx="3">
                  <c:v>2.1800000000000002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15.97</c:v>
                </c:pt>
                <c:pt idx="1">
                  <c:v>61.03</c:v>
                </c:pt>
                <c:pt idx="2">
                  <c:v>20.8</c:v>
                </c:pt>
                <c:pt idx="3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8.49</c:v>
                </c:pt>
                <c:pt idx="1">
                  <c:v>66.98</c:v>
                </c:pt>
                <c:pt idx="2">
                  <c:v>24.06</c:v>
                </c:pt>
                <c:pt idx="3">
                  <c:v>0.47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281200"/>
        <c:axId val="265996096"/>
      </c:barChart>
      <c:catAx>
        <c:axId val="26928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5996096"/>
        <c:crosses val="autoZero"/>
        <c:auto val="1"/>
        <c:lblAlgn val="ctr"/>
        <c:lblOffset val="100"/>
        <c:noMultiLvlLbl val="0"/>
      </c:catAx>
      <c:valAx>
        <c:axId val="2659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28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41.09</c:v>
                </c:pt>
                <c:pt idx="1">
                  <c:v>55.51</c:v>
                </c:pt>
                <c:pt idx="2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37.47</c:v>
                </c:pt>
                <c:pt idx="1">
                  <c:v>57.54</c:v>
                </c:pt>
                <c:pt idx="2">
                  <c:v>4.9800000000000004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28.3</c:v>
                </c:pt>
                <c:pt idx="1">
                  <c:v>69.81</c:v>
                </c:pt>
                <c:pt idx="2">
                  <c:v>1.89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71744"/>
        <c:axId val="269672304"/>
      </c:barChart>
      <c:catAx>
        <c:axId val="2696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72304"/>
        <c:crosses val="autoZero"/>
        <c:auto val="1"/>
        <c:lblAlgn val="ctr"/>
        <c:lblOffset val="100"/>
        <c:noMultiLvlLbl val="0"/>
      </c:catAx>
      <c:valAx>
        <c:axId val="26967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7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6.77</c:v>
                </c:pt>
                <c:pt idx="1">
                  <c:v>52.09</c:v>
                </c:pt>
                <c:pt idx="2">
                  <c:v>34.49</c:v>
                </c:pt>
                <c:pt idx="3">
                  <c:v>6.64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9.11</c:v>
                </c:pt>
                <c:pt idx="1">
                  <c:v>53.47</c:v>
                </c:pt>
                <c:pt idx="2">
                  <c:v>31.82</c:v>
                </c:pt>
                <c:pt idx="3">
                  <c:v>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9.27</c:v>
                </c:pt>
                <c:pt idx="1">
                  <c:v>58.52</c:v>
                </c:pt>
                <c:pt idx="2">
                  <c:v>28.97</c:v>
                </c:pt>
                <c:pt idx="3">
                  <c:v>3.24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42.37</c:v>
                </c:pt>
                <c:pt idx="2">
                  <c:v>55.93</c:v>
                </c:pt>
                <c:pt idx="3">
                  <c:v>1.69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75664"/>
        <c:axId val="269676224"/>
      </c:barChart>
      <c:catAx>
        <c:axId val="2696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76224"/>
        <c:crosses val="autoZero"/>
        <c:auto val="1"/>
        <c:lblAlgn val="ctr"/>
        <c:lblOffset val="100"/>
        <c:noMultiLvlLbl val="0"/>
      </c:catAx>
      <c:valAx>
        <c:axId val="2696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7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46.74</c:v>
                </c:pt>
                <c:pt idx="1">
                  <c:v>49.12</c:v>
                </c:pt>
                <c:pt idx="2">
                  <c:v>4.1399999999999997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39.090000000000003</c:v>
                </c:pt>
                <c:pt idx="1">
                  <c:v>57.37</c:v>
                </c:pt>
                <c:pt idx="2">
                  <c:v>3.54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10.17</c:v>
                </c:pt>
                <c:pt idx="1">
                  <c:v>81.36</c:v>
                </c:pt>
                <c:pt idx="2">
                  <c:v>8.4700000000000006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79584"/>
        <c:axId val="269680144"/>
      </c:barChart>
      <c:catAx>
        <c:axId val="2696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80144"/>
        <c:crosses val="autoZero"/>
        <c:auto val="1"/>
        <c:lblAlgn val="ctr"/>
        <c:lblOffset val="100"/>
        <c:noMultiLvlLbl val="0"/>
      </c:catAx>
      <c:valAx>
        <c:axId val="26968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10.09</c:v>
                </c:pt>
                <c:pt idx="1">
                  <c:v>50.95</c:v>
                </c:pt>
                <c:pt idx="2">
                  <c:v>32.549999999999997</c:v>
                </c:pt>
                <c:pt idx="3">
                  <c:v>6.41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14.61</c:v>
                </c:pt>
                <c:pt idx="1">
                  <c:v>52.4</c:v>
                </c:pt>
                <c:pt idx="2">
                  <c:v>28.08</c:v>
                </c:pt>
                <c:pt idx="3">
                  <c:v>4.91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14.96</c:v>
                </c:pt>
                <c:pt idx="1">
                  <c:v>56.1</c:v>
                </c:pt>
                <c:pt idx="2">
                  <c:v>25.57</c:v>
                </c:pt>
                <c:pt idx="3">
                  <c:v>3.37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31.75</c:v>
                </c:pt>
                <c:pt idx="2">
                  <c:v>66.67</c:v>
                </c:pt>
                <c:pt idx="3">
                  <c:v>1.59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84064"/>
        <c:axId val="269684624"/>
      </c:barChart>
      <c:catAx>
        <c:axId val="2696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84624"/>
        <c:crosses val="autoZero"/>
        <c:auto val="1"/>
        <c:lblAlgn val="ctr"/>
        <c:lblOffset val="100"/>
        <c:noMultiLvlLbl val="0"/>
      </c:catAx>
      <c:valAx>
        <c:axId val="26968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2.13</c:v>
                </c:pt>
                <c:pt idx="1">
                  <c:v>27.62</c:v>
                </c:pt>
                <c:pt idx="2">
                  <c:v>55.25</c:v>
                </c:pt>
                <c:pt idx="3">
                  <c:v>14.99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29.27</c:v>
                </c:pt>
                <c:pt idx="2">
                  <c:v>54.61</c:v>
                </c:pt>
                <c:pt idx="3">
                  <c:v>13.57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2.4900000000000002</c:v>
                </c:pt>
                <c:pt idx="1">
                  <c:v>31.17</c:v>
                </c:pt>
                <c:pt idx="2">
                  <c:v>54.06</c:v>
                </c:pt>
                <c:pt idx="3">
                  <c:v>12.28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0.43</c:v>
                </c:pt>
                <c:pt idx="1">
                  <c:v>21.7</c:v>
                </c:pt>
                <c:pt idx="2">
                  <c:v>56.17</c:v>
                </c:pt>
                <c:pt idx="3">
                  <c:v>21.7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790416"/>
        <c:axId val="216790976"/>
      </c:barChart>
      <c:catAx>
        <c:axId val="2167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0976"/>
        <c:crosses val="autoZero"/>
        <c:auto val="1"/>
        <c:lblAlgn val="ctr"/>
        <c:lblOffset val="100"/>
        <c:noMultiLvlLbl val="0"/>
      </c:catAx>
      <c:valAx>
        <c:axId val="2167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52.43</c:v>
                </c:pt>
                <c:pt idx="1">
                  <c:v>44.95</c:v>
                </c:pt>
                <c:pt idx="2">
                  <c:v>2.62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49.66</c:v>
                </c:pt>
                <c:pt idx="1">
                  <c:v>48.31</c:v>
                </c:pt>
                <c:pt idx="2">
                  <c:v>2.0299999999999998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9.52</c:v>
                </c:pt>
                <c:pt idx="1">
                  <c:v>90.48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87984"/>
        <c:axId val="269688544"/>
      </c:barChart>
      <c:catAx>
        <c:axId val="26968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88544"/>
        <c:crosses val="autoZero"/>
        <c:auto val="1"/>
        <c:lblAlgn val="ctr"/>
        <c:lblOffset val="100"/>
        <c:noMultiLvlLbl val="0"/>
      </c:catAx>
      <c:valAx>
        <c:axId val="2696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8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7.04</c:v>
                </c:pt>
                <c:pt idx="1">
                  <c:v>44.62</c:v>
                </c:pt>
                <c:pt idx="2">
                  <c:v>37.24</c:v>
                </c:pt>
                <c:pt idx="3">
                  <c:v>11.09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8.1199999999999992</c:v>
                </c:pt>
                <c:pt idx="1">
                  <c:v>46.55</c:v>
                </c:pt>
                <c:pt idx="2">
                  <c:v>34.6</c:v>
                </c:pt>
                <c:pt idx="3">
                  <c:v>10.72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7.21</c:v>
                </c:pt>
                <c:pt idx="1">
                  <c:v>49.35</c:v>
                </c:pt>
                <c:pt idx="2">
                  <c:v>32.43</c:v>
                </c:pt>
                <c:pt idx="3">
                  <c:v>11.02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5.08</c:v>
                </c:pt>
                <c:pt idx="1">
                  <c:v>72.88</c:v>
                </c:pt>
                <c:pt idx="2">
                  <c:v>20.34</c:v>
                </c:pt>
                <c:pt idx="3">
                  <c:v>1.69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92464"/>
        <c:axId val="269693024"/>
      </c:barChart>
      <c:catAx>
        <c:axId val="2696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93024"/>
        <c:crosses val="autoZero"/>
        <c:auto val="1"/>
        <c:lblAlgn val="ctr"/>
        <c:lblOffset val="100"/>
        <c:noMultiLvlLbl val="0"/>
      </c:catAx>
      <c:valAx>
        <c:axId val="26969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9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36.08</c:v>
                </c:pt>
                <c:pt idx="1">
                  <c:v>56.32</c:v>
                </c:pt>
                <c:pt idx="2">
                  <c:v>7.59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30.88</c:v>
                </c:pt>
                <c:pt idx="1">
                  <c:v>61.29</c:v>
                </c:pt>
                <c:pt idx="2">
                  <c:v>7.84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13.56</c:v>
                </c:pt>
                <c:pt idx="1">
                  <c:v>84.75</c:v>
                </c:pt>
                <c:pt idx="2">
                  <c:v>1.69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696384"/>
        <c:axId val="269696944"/>
      </c:barChart>
      <c:catAx>
        <c:axId val="2696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96944"/>
        <c:crosses val="autoZero"/>
        <c:auto val="1"/>
        <c:lblAlgn val="ctr"/>
        <c:lblOffset val="100"/>
        <c:noMultiLvlLbl val="0"/>
      </c:catAx>
      <c:valAx>
        <c:axId val="26969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6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10.73</c:v>
                </c:pt>
                <c:pt idx="1">
                  <c:v>48.41</c:v>
                </c:pt>
                <c:pt idx="2">
                  <c:v>32.25</c:v>
                </c:pt>
                <c:pt idx="3">
                  <c:v>8.6199999999999992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13.79</c:v>
                </c:pt>
                <c:pt idx="1">
                  <c:v>47.51</c:v>
                </c:pt>
                <c:pt idx="2">
                  <c:v>30.97</c:v>
                </c:pt>
                <c:pt idx="3">
                  <c:v>7.73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12.31</c:v>
                </c:pt>
                <c:pt idx="1">
                  <c:v>48.23</c:v>
                </c:pt>
                <c:pt idx="2">
                  <c:v>31.51</c:v>
                </c:pt>
                <c:pt idx="3">
                  <c:v>7.95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7.06</c:v>
                </c:pt>
                <c:pt idx="1">
                  <c:v>64.709999999999994</c:v>
                </c:pt>
                <c:pt idx="2">
                  <c:v>25.88</c:v>
                </c:pt>
                <c:pt idx="3">
                  <c:v>2.35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00864"/>
        <c:axId val="269701424"/>
      </c:barChart>
      <c:catAx>
        <c:axId val="2697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01424"/>
        <c:crosses val="autoZero"/>
        <c:auto val="1"/>
        <c:lblAlgn val="ctr"/>
        <c:lblOffset val="100"/>
        <c:noMultiLvlLbl val="0"/>
      </c:catAx>
      <c:valAx>
        <c:axId val="26970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47.97</c:v>
                </c:pt>
                <c:pt idx="1">
                  <c:v>47.19</c:v>
                </c:pt>
                <c:pt idx="2">
                  <c:v>4.84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43.22</c:v>
                </c:pt>
                <c:pt idx="1">
                  <c:v>52.91</c:v>
                </c:pt>
                <c:pt idx="2">
                  <c:v>3.87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25.88</c:v>
                </c:pt>
                <c:pt idx="1">
                  <c:v>65.88</c:v>
                </c:pt>
                <c:pt idx="2">
                  <c:v>8.24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09264"/>
        <c:axId val="269709824"/>
      </c:barChart>
      <c:catAx>
        <c:axId val="2697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09824"/>
        <c:crosses val="autoZero"/>
        <c:auto val="1"/>
        <c:lblAlgn val="ctr"/>
        <c:lblOffset val="100"/>
        <c:noMultiLvlLbl val="0"/>
      </c:catAx>
      <c:valAx>
        <c:axId val="2697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0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11.06</c:v>
                </c:pt>
                <c:pt idx="1">
                  <c:v>46.97</c:v>
                </c:pt>
                <c:pt idx="2">
                  <c:v>32.6</c:v>
                </c:pt>
                <c:pt idx="3">
                  <c:v>9.3699999999999992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13.87</c:v>
                </c:pt>
                <c:pt idx="1">
                  <c:v>47.98</c:v>
                </c:pt>
                <c:pt idx="2">
                  <c:v>30.35</c:v>
                </c:pt>
                <c:pt idx="3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15.51</c:v>
                </c:pt>
                <c:pt idx="1">
                  <c:v>49.16</c:v>
                </c:pt>
                <c:pt idx="2">
                  <c:v>27.6</c:v>
                </c:pt>
                <c:pt idx="3">
                  <c:v>7.72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77.78</c:v>
                </c:pt>
                <c:pt idx="2">
                  <c:v>22.22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12624"/>
        <c:axId val="269714304"/>
      </c:barChart>
      <c:catAx>
        <c:axId val="2697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14304"/>
        <c:crosses val="autoZero"/>
        <c:auto val="1"/>
        <c:lblAlgn val="ctr"/>
        <c:lblOffset val="100"/>
        <c:noMultiLvlLbl val="0"/>
      </c:catAx>
      <c:valAx>
        <c:axId val="2697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1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39.869999999999997</c:v>
                </c:pt>
                <c:pt idx="1">
                  <c:v>53.54</c:v>
                </c:pt>
                <c:pt idx="2">
                  <c:v>6.59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38.86</c:v>
                </c:pt>
                <c:pt idx="1">
                  <c:v>53.53</c:v>
                </c:pt>
                <c:pt idx="2">
                  <c:v>7.6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62.96</c:v>
                </c:pt>
                <c:pt idx="1">
                  <c:v>37.04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17664"/>
        <c:axId val="269718224"/>
      </c:barChart>
      <c:catAx>
        <c:axId val="2697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18224"/>
        <c:crosses val="autoZero"/>
        <c:auto val="1"/>
        <c:lblAlgn val="ctr"/>
        <c:lblOffset val="100"/>
        <c:noMultiLvlLbl val="0"/>
      </c:catAx>
      <c:valAx>
        <c:axId val="26971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1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6.11</c:v>
                </c:pt>
                <c:pt idx="1">
                  <c:v>36.35</c:v>
                </c:pt>
                <c:pt idx="2">
                  <c:v>39.880000000000003</c:v>
                </c:pt>
                <c:pt idx="3">
                  <c:v>17.66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8.34</c:v>
                </c:pt>
                <c:pt idx="1">
                  <c:v>39.659999999999997</c:v>
                </c:pt>
                <c:pt idx="2">
                  <c:v>37.270000000000003</c:v>
                </c:pt>
                <c:pt idx="3">
                  <c:v>14.73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7.42</c:v>
                </c:pt>
                <c:pt idx="1">
                  <c:v>43.2</c:v>
                </c:pt>
                <c:pt idx="2">
                  <c:v>36.71</c:v>
                </c:pt>
                <c:pt idx="3">
                  <c:v>12.67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3.37</c:v>
                </c:pt>
                <c:pt idx="1">
                  <c:v>65.17</c:v>
                </c:pt>
                <c:pt idx="2">
                  <c:v>23.6</c:v>
                </c:pt>
                <c:pt idx="3">
                  <c:v>7.87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22704"/>
        <c:axId val="269719344"/>
      </c:barChart>
      <c:catAx>
        <c:axId val="26972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19344"/>
        <c:crosses val="autoZero"/>
        <c:auto val="1"/>
        <c:lblAlgn val="ctr"/>
        <c:lblOffset val="100"/>
        <c:noMultiLvlLbl val="0"/>
      </c:catAx>
      <c:valAx>
        <c:axId val="26971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2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23.72</c:v>
                </c:pt>
                <c:pt idx="1">
                  <c:v>61.92</c:v>
                </c:pt>
                <c:pt idx="2">
                  <c:v>14.36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24.57</c:v>
                </c:pt>
                <c:pt idx="1">
                  <c:v>61.45</c:v>
                </c:pt>
                <c:pt idx="2">
                  <c:v>13.99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19.100000000000001</c:v>
                </c:pt>
                <c:pt idx="1">
                  <c:v>77.53</c:v>
                </c:pt>
                <c:pt idx="2">
                  <c:v>3.37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727184"/>
        <c:axId val="269727744"/>
      </c:barChart>
      <c:catAx>
        <c:axId val="26972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27744"/>
        <c:crosses val="autoZero"/>
        <c:auto val="1"/>
        <c:lblAlgn val="ctr"/>
        <c:lblOffset val="100"/>
        <c:noMultiLvlLbl val="0"/>
      </c:catAx>
      <c:valAx>
        <c:axId val="26972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972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39.72</c:v>
                </c:pt>
                <c:pt idx="1">
                  <c:v>55.17</c:v>
                </c:pt>
                <c:pt idx="2">
                  <c:v>5.1100000000000003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40.14</c:v>
                </c:pt>
                <c:pt idx="1">
                  <c:v>54.99</c:v>
                </c:pt>
                <c:pt idx="2">
                  <c:v>4.87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27.23</c:v>
                </c:pt>
                <c:pt idx="1">
                  <c:v>68.09</c:v>
                </c:pt>
                <c:pt idx="2">
                  <c:v>4.68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794336"/>
        <c:axId val="216794896"/>
      </c:barChart>
      <c:catAx>
        <c:axId val="2167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4896"/>
        <c:crosses val="autoZero"/>
        <c:auto val="1"/>
        <c:lblAlgn val="ctr"/>
        <c:lblOffset val="100"/>
        <c:noMultiLvlLbl val="0"/>
      </c:catAx>
      <c:valAx>
        <c:axId val="21679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13.7</c:v>
                </c:pt>
                <c:pt idx="1">
                  <c:v>40.1</c:v>
                </c:pt>
                <c:pt idx="2">
                  <c:v>34.08</c:v>
                </c:pt>
                <c:pt idx="3">
                  <c:v>12.12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17.489999999999998</c:v>
                </c:pt>
                <c:pt idx="1">
                  <c:v>41.32</c:v>
                </c:pt>
                <c:pt idx="2">
                  <c:v>30.84</c:v>
                </c:pt>
                <c:pt idx="3">
                  <c:v>10.35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18.489999999999998</c:v>
                </c:pt>
                <c:pt idx="1">
                  <c:v>44.33</c:v>
                </c:pt>
                <c:pt idx="2">
                  <c:v>28.74</c:v>
                </c:pt>
                <c:pt idx="3">
                  <c:v>8.44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17.75</c:v>
                </c:pt>
                <c:pt idx="1">
                  <c:v>45.56</c:v>
                </c:pt>
                <c:pt idx="2">
                  <c:v>29.59</c:v>
                </c:pt>
                <c:pt idx="3">
                  <c:v>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798816"/>
        <c:axId val="216799376"/>
      </c:barChart>
      <c:catAx>
        <c:axId val="2167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9376"/>
        <c:crosses val="autoZero"/>
        <c:auto val="1"/>
        <c:lblAlgn val="ctr"/>
        <c:lblOffset val="100"/>
        <c:noMultiLvlLbl val="0"/>
      </c:catAx>
      <c:valAx>
        <c:axId val="2167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7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39.68</c:v>
                </c:pt>
                <c:pt idx="1">
                  <c:v>54.44</c:v>
                </c:pt>
                <c:pt idx="2">
                  <c:v>5.88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41.48</c:v>
                </c:pt>
                <c:pt idx="1">
                  <c:v>52.3</c:v>
                </c:pt>
                <c:pt idx="2">
                  <c:v>6.22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  Понизили (Отметка &lt; Отметка по журналу) %</c:v>
                </c:pt>
                <c:pt idx="1">
                  <c:v>  Подтвердили (Отметка = Отметке по журналу) %</c:v>
                </c:pt>
                <c:pt idx="2">
                  <c:v>  Повысили (Отметка &gt; Отметка по журналу) %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23.67</c:v>
                </c:pt>
                <c:pt idx="1">
                  <c:v>59.17</c:v>
                </c:pt>
                <c:pt idx="2">
                  <c:v>17.16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802736"/>
        <c:axId val="216803296"/>
      </c:barChart>
      <c:catAx>
        <c:axId val="21680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803296"/>
        <c:crosses val="autoZero"/>
        <c:auto val="1"/>
        <c:lblAlgn val="ctr"/>
        <c:lblOffset val="100"/>
        <c:noMultiLvlLbl val="0"/>
      </c:catAx>
      <c:valAx>
        <c:axId val="2168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80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12.1</c:v>
                </c:pt>
                <c:pt idx="1">
                  <c:v>38.26</c:v>
                </c:pt>
                <c:pt idx="2">
                  <c:v>33.64</c:v>
                </c:pt>
                <c:pt idx="3">
                  <c:v>15.99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15.66</c:v>
                </c:pt>
                <c:pt idx="1">
                  <c:v>41.97</c:v>
                </c:pt>
                <c:pt idx="2">
                  <c:v>30.66</c:v>
                </c:pt>
                <c:pt idx="3">
                  <c:v>11.71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город-курорт Сочи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14.78</c:v>
                </c:pt>
                <c:pt idx="1">
                  <c:v>43.86</c:v>
                </c:pt>
                <c:pt idx="2">
                  <c:v>30.85</c:v>
                </c:pt>
                <c:pt idx="3">
                  <c:v>10.51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МОБУ Гимназия № 9 имени Н. Островского г. Сочи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отметка 2</c:v>
                </c:pt>
                <c:pt idx="1">
                  <c:v>отметка 3</c:v>
                </c:pt>
                <c:pt idx="2">
                  <c:v>отметка 4</c:v>
                </c:pt>
                <c:pt idx="3">
                  <c:v>отметка 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7.65</c:v>
                </c:pt>
                <c:pt idx="1">
                  <c:v>40</c:v>
                </c:pt>
                <c:pt idx="2">
                  <c:v>40</c:v>
                </c:pt>
                <c:pt idx="3">
                  <c:v>12.35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6810576"/>
        <c:axId val="203525024"/>
      </c:barChart>
      <c:catAx>
        <c:axId val="21681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3525024"/>
        <c:crosses val="autoZero"/>
        <c:auto val="1"/>
        <c:lblAlgn val="ctr"/>
        <c:lblOffset val="100"/>
        <c:noMultiLvlLbl val="0"/>
      </c:catAx>
      <c:valAx>
        <c:axId val="2035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81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2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3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8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2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5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6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F764-447A-40AD-B209-39B2E2B05E2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8138-DD9D-484E-B17F-05ACA6DCC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ПРОВЕРОЧНЫХ РАБОТ 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(ОСЕНЬ 2022 ГОДА)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604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8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7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279086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91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6364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4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5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537974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37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670163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21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5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68413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1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73492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1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4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5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1028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6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161937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84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7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656027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6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28428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85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6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73840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1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19662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8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6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3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68145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98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8879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5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920168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8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6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023379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3046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2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6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6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53024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8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09670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3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6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2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817321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1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15690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1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524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6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944505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3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15403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3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94854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2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780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7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0354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4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19938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8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4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7271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38904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47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50164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60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28267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ИНОСТРАННОМУ ЯЗЫКУ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88977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8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36331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9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872911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69781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1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01977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2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7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7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646200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7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17653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1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98551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1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97250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22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537475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2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84517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5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42280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2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98110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8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36084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1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505436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7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03081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11432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6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79416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5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ОКРУЖАЮЩЕМУ МИРУ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4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04868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1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375525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90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916735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6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32855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84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7" y="1262130"/>
            <a:ext cx="11513713" cy="5318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ПРОВЕРОЧНАЯ РАБОТА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8 класса)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08" y="113621"/>
            <a:ext cx="1151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9 имени Н. Островского г. Сочи</a:t>
            </a: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(МОБУ Гимназия № 9 имени Н. Островского)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609757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1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отметок с отметками по журналу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71327"/>
              </p:ext>
            </p:extLst>
          </p:nvPr>
        </p:nvGraphicFramePr>
        <p:xfrm>
          <a:off x="334852" y="1276538"/>
          <a:ext cx="11500834" cy="53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4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113622"/>
            <a:ext cx="11500834" cy="14060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 (в процентном соотношении)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" y="113621"/>
            <a:ext cx="874841" cy="80078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73684"/>
              </p:ext>
            </p:extLst>
          </p:nvPr>
        </p:nvGraphicFramePr>
        <p:xfrm>
          <a:off x="334852" y="1297459"/>
          <a:ext cx="11500834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3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1519</Words>
  <Application>Microsoft Office PowerPoint</Application>
  <PresentationFormat>Широкоэкранный</PresentationFormat>
  <Paragraphs>328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  <vt:lpstr>Презентация PowerPoint</vt:lpstr>
      <vt:lpstr>Статистика по отметкам (в процентном соотношении)</vt:lpstr>
      <vt:lpstr>Сравнение отметок с отметками по журналу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ПРОВЕРОЧНАЯ РАБОТА ПО РУССКОМУ ЯЗЫКУ 5 КЛАСС (ПО ПРОГРАММЕ 4 КЛАССА)</dc:title>
  <dc:creator>Лопатина</dc:creator>
  <cp:lastModifiedBy>Лопатина</cp:lastModifiedBy>
  <cp:revision>119</cp:revision>
  <dcterms:created xsi:type="dcterms:W3CDTF">2020-12-13T19:35:06Z</dcterms:created>
  <dcterms:modified xsi:type="dcterms:W3CDTF">2023-01-20T10:18:15Z</dcterms:modified>
</cp:coreProperties>
</file>