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0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6E87-7FCF-4CD7-8597-ADAF06CA7797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B4E-23C4-4690-8A9D-400F398C2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973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6E87-7FCF-4CD7-8597-ADAF06CA7797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B4E-23C4-4690-8A9D-400F398C2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585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6E87-7FCF-4CD7-8597-ADAF06CA7797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B4E-23C4-4690-8A9D-400F398C20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400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6E87-7FCF-4CD7-8597-ADAF06CA7797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B4E-23C4-4690-8A9D-400F398C2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6640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6E87-7FCF-4CD7-8597-ADAF06CA7797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B4E-23C4-4690-8A9D-400F398C20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6850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6E87-7FCF-4CD7-8597-ADAF06CA7797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B4E-23C4-4690-8A9D-400F398C2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9730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6E87-7FCF-4CD7-8597-ADAF06CA7797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B4E-23C4-4690-8A9D-400F398C2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0011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6E87-7FCF-4CD7-8597-ADAF06CA7797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B4E-23C4-4690-8A9D-400F398C2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507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6E87-7FCF-4CD7-8597-ADAF06CA7797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B4E-23C4-4690-8A9D-400F398C2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095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6E87-7FCF-4CD7-8597-ADAF06CA7797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B4E-23C4-4690-8A9D-400F398C2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899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6E87-7FCF-4CD7-8597-ADAF06CA7797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B4E-23C4-4690-8A9D-400F398C2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822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6E87-7FCF-4CD7-8597-ADAF06CA7797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B4E-23C4-4690-8A9D-400F398C2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921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6E87-7FCF-4CD7-8597-ADAF06CA7797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B4E-23C4-4690-8A9D-400F398C2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6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6E87-7FCF-4CD7-8597-ADAF06CA7797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B4E-23C4-4690-8A9D-400F398C2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290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6E87-7FCF-4CD7-8597-ADAF06CA7797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B4E-23C4-4690-8A9D-400F398C2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099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6E87-7FCF-4CD7-8597-ADAF06CA7797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B4E-23C4-4690-8A9D-400F398C2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910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16E87-7FCF-4CD7-8597-ADAF06CA7797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BB7B4E-23C4-4690-8A9D-400F398C2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080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E%D1%86%D0%B8%D0%B0%D0%BB%D1%8C%D0%BD%D0%B0%D1%8F_%D1%81%D1%82%D1%80%D1%83%D0%BA%D1%82%D1%83%D1%80%D0%B0" TargetMode="External"/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ru.wikipedia.org/wiki/%D0%A1%D0%BE%D1%86%D0%B8%D0%B0%D0%BB%D1%8C%D0%BD%D0%B0%D1%8F_%D0%B3%D1%80%D1%83%D0%BF%D0%BF%D0%B0" TargetMode="External"/><Relationship Id="rId4" Type="http://schemas.openxmlformats.org/officeDocument/2006/relationships/hyperlink" Target="https://ru.wikipedia.org/wiki/%D0%A1%D0%BE%D1%86%D0%B8%D0%B0%D0%BB%D1%8C%D0%BD%D1%8B%D0%B9_%D1%81%D0%BB%D0%BE%D0%B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19508" y="457201"/>
            <a:ext cx="8852029" cy="2625968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Страта социальная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Латинский язык"/>
              </a:rPr>
              <a:t>лат.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stratum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— слой, пласт) — элемент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Социальная структура"/>
              </a:rPr>
              <a:t>социальной структуры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Социальный слой"/>
              </a:rPr>
              <a:t>социальный слой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Социальная группа"/>
              </a:rPr>
              <a:t>группа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объединенный неким общим общественным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признаком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7539" y="3602037"/>
            <a:ext cx="9660258" cy="3115285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ru-RU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тратификация </a:t>
            </a:r>
            <a:r>
              <a:rPr lang="ru-RU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образовании-</a:t>
            </a:r>
            <a:endParaRPr lang="ru-RU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разделение сферы образования на страты  в соответствии </a:t>
            </a:r>
            <a:r>
              <a:rPr lang="ru-RU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образовательными </a:t>
            </a:r>
            <a:r>
              <a:rPr lang="ru-RU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потребностями,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возможностями и способностями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8039819" y="2691443"/>
            <a:ext cx="2018581" cy="3485072"/>
          </a:xfrm>
          <a:prstGeom prst="curvedLeftArrow">
            <a:avLst>
              <a:gd name="adj1" fmla="val 15447"/>
              <a:gd name="adj2" fmla="val 50000"/>
              <a:gd name="adj3" fmla="val 25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8012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323" y="109268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Стратификация: для чего?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73192"/>
            <a:ext cx="9639858" cy="53138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Разделение на страты производится</a:t>
            </a:r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интересах учащихся на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индивидуальных способностей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 уровня подготовки ученика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зафиксированной экспертными оценками педагогов  старшей школы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рекомендаций психологической службы гимназии по результатам личностного и интеллектуального тестирования за предыдущие годы обучения (при необходимости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7453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коллектива для </a:t>
            </a:r>
            <a:r>
              <a:rPr lang="ru-RU" dirty="0" smtClean="0"/>
              <a:t>учеников </a:t>
            </a:r>
            <a:r>
              <a:rPr lang="ru-RU" dirty="0" smtClean="0"/>
              <a:t>5 </a:t>
            </a:r>
            <a:r>
              <a:rPr lang="ru-RU" dirty="0" smtClean="0"/>
              <a:t>классов с углубленным изучением предметов: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2160589"/>
            <a:ext cx="10028047" cy="388077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 – основной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класс, сформированный на начало учебного года в 5 классе. Изучают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 предметы, кроме русского языка и математики.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 – страта ( дифференцированная группа) по русскому языку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 – страта по математике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расписания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стратовой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дифференциации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78720167"/>
              </p:ext>
            </p:extLst>
          </p:nvPr>
        </p:nvGraphicFramePr>
        <p:xfrm>
          <a:off x="677334" y="2074986"/>
          <a:ext cx="9165407" cy="35520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1853"/>
                <a:gridCol w="1763282"/>
                <a:gridCol w="1527568"/>
                <a:gridCol w="1527568"/>
                <a:gridCol w="1527568"/>
                <a:gridCol w="1527568"/>
              </a:tblGrid>
              <a:tr h="387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урока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5В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5Г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5Д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7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       а       т       е       м        а        т        и        к          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  (5 групп)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6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7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     у      с    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к     и    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я   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к   (5 групп)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6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96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51679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Методика работы учителей при </a:t>
            </a:r>
            <a:r>
              <a:rPr lang="ru-RU" dirty="0" err="1" smtClean="0"/>
              <a:t>стратовой</a:t>
            </a:r>
            <a:r>
              <a:rPr lang="ru-RU" dirty="0" smtClean="0"/>
              <a:t> дифференциации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работе в различных стратах идет </a:t>
            </a: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опора на разные типы мышления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стратах низкого уровня широко используется </a:t>
            </a: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наглядность, практические и бытовые представления учащихся, ход рассуждений от частного к общему и т.д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стратах высокого уровня идет большая опора на умение учащихся устанавливать </a:t>
            </a: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 связи, усваивать и формулировать научные понятия, чаще применяется ход рассуждения от общего к </a:t>
            </a:r>
            <a:r>
              <a:rPr lang="ru-RU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частному.</a:t>
            </a:r>
            <a:endParaRPr lang="ru-RU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833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Учебный план 5 классов на 2017-2018 </a:t>
            </a:r>
            <a:r>
              <a:rPr lang="ru-RU" dirty="0" err="1" smtClean="0"/>
              <a:t>уч.год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</TotalTime>
  <Words>259</Words>
  <Application>Microsoft Office PowerPoint</Application>
  <PresentationFormat>Произвольный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Грань</vt:lpstr>
      <vt:lpstr>Страта социальная  (от лат. stratum — слой, пласт) — элемент социальной структуры (социальный слой или группа), объединенный неким общим общественным признаком</vt:lpstr>
      <vt:lpstr>Стратификация: для чего?</vt:lpstr>
      <vt:lpstr>3 коллектива для учеников 5 классов с углубленным изучением предметов:</vt:lpstr>
      <vt:lpstr>Пример расписания при стратовой дифференциации</vt:lpstr>
      <vt:lpstr>Методика работы учителей при стратовой дифференциации</vt:lpstr>
      <vt:lpstr>Учебный план 5 классов на 2017-2018 уч.год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Страта социальная (от лат. stratum — слой, пласт) — элемент социальной структуры (социальный слой или группа), объединенный неким общим общественным признаком (имущественным, профессиональным или иным</dc:title>
  <dc:creator>ДонцоваЕА</dc:creator>
  <cp:lastModifiedBy>Ильницкая ЕП</cp:lastModifiedBy>
  <cp:revision>17</cp:revision>
  <dcterms:created xsi:type="dcterms:W3CDTF">2017-05-22T12:22:01Z</dcterms:created>
  <dcterms:modified xsi:type="dcterms:W3CDTF">2018-03-21T13:42:58Z</dcterms:modified>
</cp:coreProperties>
</file>