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240A4-2C35-495D-8F73-15848D9D666B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2273F-62FB-4F4F-9CE6-058B7627DE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E6726-7D6C-4E53-AC9D-9D4B564183AD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27921-5E72-424A-8849-D7A00895A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ollady.ru/pic/0003/075/02_1.jpg" TargetMode="External"/><Relationship Id="rId13" Type="http://schemas.openxmlformats.org/officeDocument/2006/relationships/hyperlink" Target="http://ic.pics.livejournal.com/zaiyulieva/33420418/58024/58024_900.jpg" TargetMode="External"/><Relationship Id="rId3" Type="http://schemas.openxmlformats.org/officeDocument/2006/relationships/hyperlink" Target="http://madeinjune.ru/full.php?cizdr=relaluri/pic1147250.jpg" TargetMode="External"/><Relationship Id="rId7" Type="http://schemas.openxmlformats.org/officeDocument/2006/relationships/hyperlink" Target="http://www.coollady.ru/pic/0004/040/021_1.jpg" TargetMode="External"/><Relationship Id="rId12" Type="http://schemas.openxmlformats.org/officeDocument/2006/relationships/hyperlink" Target="http://3.bp.blogspot.com/-Yoc7CM3v1O8/UIBKZERMsuI/AAAAAAAABgk/ah-H1T3uxgM/s1600/0_634f4_b2974fcb_orig.png" TargetMode="External"/><Relationship Id="rId17" Type="http://schemas.openxmlformats.org/officeDocument/2006/relationships/hyperlink" Target="http://na-uroki.ru/img/1010877320.jpg" TargetMode="External"/><Relationship Id="rId2" Type="http://schemas.openxmlformats.org/officeDocument/2006/relationships/hyperlink" Target="http://static.japonskie.ru/puzzle/source/malishi.jpg" TargetMode="External"/><Relationship Id="rId16" Type="http://schemas.openxmlformats.org/officeDocument/2006/relationships/hyperlink" Target="http://alfaday.net/uploads/posts/2014-06/1403159663_j3i6f70tgh9xzvs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.pfst.net/2013.06/28525008806805930043db6c6351b39eada7e444449_b.jpg" TargetMode="External"/><Relationship Id="rId11" Type="http://schemas.openxmlformats.org/officeDocument/2006/relationships/hyperlink" Target="http://girlsgamevulkan.top/wp-admin/admin-ajax.php?action=wps-wpimage&amp;id=aHR0cDovL2ltZy1mb3RraS55YW5kZXgucnUvZ2V0Lzk4MTYvMjAwNDE4NjI3Ljk2LzBfMTI1MjY1XzY0ZDdiNmZfb3JpZy5wbmc" TargetMode="External"/><Relationship Id="rId5" Type="http://schemas.openxmlformats.org/officeDocument/2006/relationships/hyperlink" Target="http://www.coollady.ru/pic/0004/023/02.jpg" TargetMode="External"/><Relationship Id="rId15" Type="http://schemas.openxmlformats.org/officeDocument/2006/relationships/hyperlink" Target="https://s11.stc.all.kpcdn.net/share/i/12/4348806/inx960x640.jpg" TargetMode="External"/><Relationship Id="rId10" Type="http://schemas.openxmlformats.org/officeDocument/2006/relationships/hyperlink" Target="http://kykyryzo.ru/wp-content/uploads/2013/08/9197.jpg" TargetMode="External"/><Relationship Id="rId4" Type="http://schemas.openxmlformats.org/officeDocument/2006/relationships/hyperlink" Target="http://www.all4women.co.za/wp-content/uploads/2015/01/rhino_482259782_detail.jpg" TargetMode="External"/><Relationship Id="rId9" Type="http://schemas.openxmlformats.org/officeDocument/2006/relationships/hyperlink" Target="http://img-fotki.yandex.ru/get/5406/ladyo2004.6d/0_4e8fd_dab71b46_XL.jpg" TargetMode="External"/><Relationship Id="rId14" Type="http://schemas.openxmlformats.org/officeDocument/2006/relationships/hyperlink" Target="http://img-fotki.yandex.ru/get/4118/16969765.d4/0_6ef83_5f5c0c25_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Использованные ресурсы:</a:t>
            </a:r>
          </a:p>
          <a:p>
            <a:r>
              <a:rPr lang="en-US" dirty="0" smtClean="0">
                <a:hlinkClick r:id="rId2"/>
              </a:rPr>
              <a:t>http://static.japonskie.ru/puzzle/source/malishi.jpg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http://madeinjune.ru/full.php?cizdr=relaluri/pic1147250.jpg</a:t>
            </a:r>
            <a:endParaRPr lang="ru-RU" u="sng" dirty="0" smtClean="0"/>
          </a:p>
          <a:p>
            <a:r>
              <a:rPr lang="en-US" dirty="0" smtClean="0"/>
              <a:t>http://borisova.3dn.ru/kartinki/mlek/antilope-iphone-picture-android-kopija.png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http://www.all4women.co.za/wp-content/uploads/2015/01/rhino_482259782_detail.jpg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5"/>
              </a:rPr>
              <a:t>http://www.coollady.ru/pic/0004/023/02.jpg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6"/>
              </a:rPr>
              <a:t>https://s.pfst.net/2013.06/28525008806805930043db6c6351b39eada7e444449_b.jpg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7"/>
              </a:rPr>
              <a:t>http://www.coollady.ru/pic/0004/040/021_1.jpg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8"/>
              </a:rPr>
              <a:t>http://www.coollady.ru/pic/0003/075/02_1.jpg</a:t>
            </a:r>
            <a:endParaRPr lang="ru-RU" dirty="0" smtClean="0"/>
          </a:p>
          <a:p>
            <a:r>
              <a:rPr lang="en-US" dirty="0" smtClean="0">
                <a:hlinkClick r:id="rId9"/>
              </a:rPr>
              <a:t>http://img-fotki.yandex.ru/get/5406/ladyo2004.6d/0_4e8fd_dab71b46_XL.jpg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0"/>
              </a:rPr>
              <a:t>http://kykyryzo.ru/wp-content/uploads/2013/08/9197.jpg</a:t>
            </a:r>
            <a:endParaRPr lang="ru-RU" dirty="0" smtClean="0"/>
          </a:p>
          <a:p>
            <a:r>
              <a:rPr lang="en-US" dirty="0" smtClean="0">
                <a:hlinkClick r:id="rId11"/>
              </a:rPr>
              <a:t>http://girlsgamevulkan.top/wp-admin/admin-ajax.php?action=wps-wpimage&amp;id=aHR0cDovL2ltZy1mb3RraS55YW5kZXgucnUvZ2V0Lzk4MTYvMjAwNDE4NjI3Ljk2LzBfMTI1MjY1XzY0ZDdiNmZfb3JpZy5wbmc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2"/>
              </a:rPr>
              <a:t>http://3.bp.blogspot.com/-Yoc7CM3v1O8/UIBKZERMsuI/AAAAAAAABgk/ah-H1T3uxgM/s1600/0_634f4_b2974fcb_orig.png</a:t>
            </a:r>
            <a:r>
              <a:rPr lang="ru-RU" dirty="0" smtClean="0"/>
              <a:t> </a:t>
            </a:r>
          </a:p>
          <a:p>
            <a:r>
              <a:rPr lang="en-US" dirty="0" smtClean="0">
                <a:hlinkClick r:id="rId13"/>
              </a:rPr>
              <a:t>http://ic.pics.livejournal.com/zaiyulieva/33420418/58024/58024_900.jpg</a:t>
            </a:r>
            <a:endParaRPr lang="ru-RU" dirty="0" smtClean="0"/>
          </a:p>
          <a:p>
            <a:r>
              <a:rPr lang="en-US" dirty="0" smtClean="0">
                <a:hlinkClick r:id="rId14"/>
              </a:rPr>
              <a:t>http://img-fotki.yandex.ru/get/4118/16969765.d4/0_6ef83_5f5c0c25_L.png</a:t>
            </a:r>
            <a:endParaRPr lang="ru-RU" dirty="0" smtClean="0"/>
          </a:p>
          <a:p>
            <a:r>
              <a:rPr lang="en-US" dirty="0" smtClean="0">
                <a:hlinkClick r:id="rId15"/>
              </a:rPr>
              <a:t>https://s11.stc.all.kpcdn.net/share/i/12/4348806/inx960x640.jpg</a:t>
            </a:r>
            <a:endParaRPr lang="ru-RU" dirty="0" smtClean="0"/>
          </a:p>
          <a:p>
            <a:r>
              <a:rPr lang="en-US" dirty="0" smtClean="0">
                <a:hlinkClick r:id="rId16"/>
              </a:rPr>
              <a:t>http://alfaday.net/uploads/posts/2014-06/1403159663_j3i6f70tgh9xzvs.jpg</a:t>
            </a:r>
            <a:endParaRPr lang="ru-RU" dirty="0" smtClean="0"/>
          </a:p>
          <a:p>
            <a:r>
              <a:rPr lang="en-US" dirty="0" smtClean="0">
                <a:hlinkClick r:id="rId17"/>
              </a:rPr>
              <a:t>http://na-uroki.ru/img/1010877320.jpg</a:t>
            </a:r>
            <a:r>
              <a:rPr lang="ru-RU" dirty="0" smtClean="0"/>
              <a:t> </a:t>
            </a:r>
          </a:p>
          <a:p>
            <a:r>
              <a:rPr lang="ru-RU" dirty="0" smtClean="0"/>
              <a:t>Федотова О.Н., </a:t>
            </a:r>
            <a:r>
              <a:rPr lang="ru-RU" dirty="0" err="1" smtClean="0"/>
              <a:t>Трафимова</a:t>
            </a:r>
            <a:r>
              <a:rPr lang="ru-RU" dirty="0" smtClean="0"/>
              <a:t> Г.В., </a:t>
            </a:r>
            <a:r>
              <a:rPr lang="ru-RU" dirty="0" err="1" smtClean="0"/>
              <a:t>Трафимов</a:t>
            </a:r>
            <a:r>
              <a:rPr lang="ru-RU" dirty="0" smtClean="0"/>
              <a:t> С.А. Окружающий мир. 2 класс. Рабочая тетрадь. Часть 2.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</a:t>
            </a:r>
          </a:p>
          <a:p>
            <a:endParaRPr lang="ru-RU" dirty="0" smtClean="0"/>
          </a:p>
          <a:p>
            <a:endParaRPr lang="ru-RU" u="sng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59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Пользователь Windows</cp:lastModifiedBy>
  <cp:revision>24</cp:revision>
  <dcterms:created xsi:type="dcterms:W3CDTF">2017-02-05T10:32:18Z</dcterms:created>
  <dcterms:modified xsi:type="dcterms:W3CDTF">2018-01-10T15:53:17Z</dcterms:modified>
</cp:coreProperties>
</file>